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2" r:id="rId4"/>
    <p:sldId id="264" r:id="rId5"/>
    <p:sldId id="272" r:id="rId6"/>
    <p:sldId id="266" r:id="rId7"/>
    <p:sldId id="268" r:id="rId8"/>
    <p:sldId id="269" r:id="rId9"/>
    <p:sldId id="270" r:id="rId10"/>
    <p:sldId id="273" r:id="rId11"/>
    <p:sldId id="271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3302"/>
  </p:normalViewPr>
  <p:slideViewPr>
    <p:cSldViewPr snapToGrid="0" snapToObjects="1">
      <p:cViewPr varScale="1">
        <p:scale>
          <a:sx n="63" d="100"/>
          <a:sy n="63" d="100"/>
        </p:scale>
        <p:origin x="14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EDD79-7601-E845-93DF-CFF9D934BE1D}" type="datetimeFigureOut">
              <a:rPr kumimoji="1" lang="zh-TW" altLang="en-US" smtClean="0"/>
              <a:t>2021/6/4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89BDC-86A2-514A-9176-B0983A7BEA5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2416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89BDC-86A2-514A-9176-B0983A7BEA5B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7709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89BDC-86A2-514A-9176-B0983A7BEA5B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8505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89BDC-86A2-514A-9176-B0983A7BEA5B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0574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89BDC-86A2-514A-9176-B0983A7BEA5B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0857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89BDC-86A2-514A-9176-B0983A7BEA5B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6588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89BDC-86A2-514A-9176-B0983A7BEA5B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3483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89BDC-86A2-514A-9176-B0983A7BEA5B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791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89BDC-86A2-514A-9176-B0983A7BEA5B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2447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89BDC-86A2-514A-9176-B0983A7BEA5B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0608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89BDC-86A2-514A-9176-B0983A7BEA5B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685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A2EEB7-6502-B545-8B51-0E23763EC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3B7943-B2E4-CC40-A714-2A1EA96AB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203D41-F621-9B4E-8FDF-A3942E849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409B-4CD7-FF4F-B69A-65201A3123FF}" type="datetimeFigureOut">
              <a:rPr kumimoji="1" lang="zh-TW" altLang="en-US" smtClean="0"/>
              <a:t>2021/6/4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78F7D5-F859-2647-AEAF-5003EF8B8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276729-23B9-6E42-859C-B3B9A89C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2DFD-A781-9745-9E9D-3852F8FD87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0193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9DCD2F-5ADC-B548-BEB9-A962AFC1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0A9EB7-DDCE-4645-A6D1-4721C54CB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209FD9-82D0-C74E-AE5C-D0DE29F2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409B-4CD7-FF4F-B69A-65201A3123FF}" type="datetimeFigureOut">
              <a:rPr kumimoji="1" lang="zh-TW" altLang="en-US" smtClean="0"/>
              <a:t>2021/6/4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8F31EC-FA94-6B43-9BB1-7F1D810A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123377-2BAE-DE42-AC78-FBB763307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2DFD-A781-9745-9E9D-3852F8FD87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4674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BEE9164-B6CA-9F46-9B75-236D6DBD69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F8A5D30-A870-664B-A426-56255A68A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4B9BD-5104-9A49-BD33-C1BAC726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409B-4CD7-FF4F-B69A-65201A3123FF}" type="datetimeFigureOut">
              <a:rPr kumimoji="1" lang="zh-TW" altLang="en-US" smtClean="0"/>
              <a:t>2021/6/4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3B4289-4AEA-A843-B8B5-2710BE12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27BCB6-C2CB-3C43-80F5-D883C180E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2DFD-A781-9745-9E9D-3852F8FD87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944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407365-132C-9540-9378-18C07687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94C405-5C6D-3843-A8ED-D207CF6C0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D120F1-9D70-5D4A-9F7F-5917A3DD3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409B-4CD7-FF4F-B69A-65201A3123FF}" type="datetimeFigureOut">
              <a:rPr kumimoji="1" lang="zh-TW" altLang="en-US" smtClean="0"/>
              <a:t>2021/6/4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1CFC4D-07AC-B44F-8229-006A0EFE6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3FB64B-E7FF-EB40-B741-BAF5373B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2DFD-A781-9745-9E9D-3852F8FD87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0377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58EEE3-DBFA-8746-92D0-F35A248A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EC43B5-BCFC-6B4B-8E91-0931D752F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4EA90C-9C1F-E74D-80BC-C0BDBD752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409B-4CD7-FF4F-B69A-65201A3123FF}" type="datetimeFigureOut">
              <a:rPr kumimoji="1" lang="zh-TW" altLang="en-US" smtClean="0"/>
              <a:t>2021/6/4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199C1E-1506-F54E-9AB5-477FF2FD3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E2319F-7B5A-DC42-B559-2D1982AE3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2DFD-A781-9745-9E9D-3852F8FD87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4197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50B7D-18D6-2049-8998-CB62C55D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0DBB95-6A3B-E744-AACA-17CD4F085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ACB37E9-2756-9A4C-BC38-D69A1F37B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F072229-44AD-0046-80AA-9E544034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409B-4CD7-FF4F-B69A-65201A3123FF}" type="datetimeFigureOut">
              <a:rPr kumimoji="1" lang="zh-TW" altLang="en-US" smtClean="0"/>
              <a:t>2021/6/4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037170E-F58A-7E43-B6CE-52D2B63E8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77AF64E-A13C-B741-9D38-E4C8CEFF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2DFD-A781-9745-9E9D-3852F8FD87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2725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11BAA6-8C3A-B640-A520-094BDD6CB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8C26A39-37D7-BB46-807F-61565E747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386842-5B5F-294E-AADF-32818A8DE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436AFFC-D9DB-7149-87DD-FB4FEC719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0929B5F-F8A4-5B42-9580-F650A6893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4439246-235D-914D-9C9B-DD34DF44A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409B-4CD7-FF4F-B69A-65201A3123FF}" type="datetimeFigureOut">
              <a:rPr kumimoji="1" lang="zh-TW" altLang="en-US" smtClean="0"/>
              <a:t>2021/6/4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A44DF7D-9679-A64E-BA28-A3B542E4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C63F65B-561E-2C40-AFC4-76C6799AD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2DFD-A781-9745-9E9D-3852F8FD87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1497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06AD35-9F65-5444-898A-7CB883A5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ED37239-39CE-DC41-8729-31335465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409B-4CD7-FF4F-B69A-65201A3123FF}" type="datetimeFigureOut">
              <a:rPr kumimoji="1" lang="zh-TW" altLang="en-US" smtClean="0"/>
              <a:t>2021/6/4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9037593-2619-444C-8303-DC6E0BBC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13E13EC-C9B2-3140-8BB8-6143F6243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2DFD-A781-9745-9E9D-3852F8FD87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844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A25605B-6A3F-674E-820E-4D6C8732E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409B-4CD7-FF4F-B69A-65201A3123FF}" type="datetimeFigureOut">
              <a:rPr kumimoji="1" lang="zh-TW" altLang="en-US" smtClean="0"/>
              <a:t>2021/6/4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F8BDCF3-E232-8943-8599-05671C999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D6B254-166D-1247-AB34-A2BEAE78B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2DFD-A781-9745-9E9D-3852F8FD87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386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60756A-BB26-4C40-82C8-712F858D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55DEF1-FCA1-014F-ABA9-370893C7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8EAFFBA-2D44-4D45-ABFC-03B85A288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60CD63-F995-B14A-A655-8EDE1B761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409B-4CD7-FF4F-B69A-65201A3123FF}" type="datetimeFigureOut">
              <a:rPr kumimoji="1" lang="zh-TW" altLang="en-US" smtClean="0"/>
              <a:t>2021/6/4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BAB6C3A-1C79-5246-A90F-98D44F0E8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FF22535-C3B9-8C4A-B371-DDAB603F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2DFD-A781-9745-9E9D-3852F8FD87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8266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51401-93FC-6645-B20F-F6DB35B99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37F3179-BED1-B14E-9BD0-F3E03460E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00E5F9-73AD-6F43-8288-DA7739F90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8D453F-9033-3942-8CFA-F67601F0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409B-4CD7-FF4F-B69A-65201A3123FF}" type="datetimeFigureOut">
              <a:rPr kumimoji="1" lang="zh-TW" altLang="en-US" smtClean="0"/>
              <a:t>2021/6/4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8E5C4A-3A93-3943-A94A-0A07D1D6E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85112D-8741-0541-B202-4054D397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2DFD-A781-9745-9E9D-3852F8FD87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617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4AFA52E-437B-8C48-AA4C-C52633FDF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1C41D0-3F45-4644-9006-A89F09E85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C21EB0-5B1E-E745-A443-391F7F0E9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A409B-4CD7-FF4F-B69A-65201A3123FF}" type="datetimeFigureOut">
              <a:rPr kumimoji="1" lang="zh-TW" altLang="en-US" smtClean="0"/>
              <a:t>2021/6/4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D61A70-A69D-894D-A841-2DDCB4560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DAD9D1-BBAB-894E-979C-4E82CB45B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2DFD-A781-9745-9E9D-3852F8FD87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714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7CB5B4-67C1-4643-AE7D-92CB9A399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28798"/>
            <a:ext cx="9144000" cy="1087397"/>
          </a:xfrm>
        </p:spPr>
        <p:txBody>
          <a:bodyPr/>
          <a:lstStyle/>
          <a:p>
            <a:r>
              <a:rPr kumimoji="1"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嵌入式專題</a:t>
            </a:r>
            <a:r>
              <a:rPr kumimoji="1"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kumimoji="1"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智慧額溫槍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D30CD3D-216A-044F-94B9-0455C6097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lnSpcReduction="10000"/>
          </a:bodyPr>
          <a:lstStyle/>
          <a:p>
            <a:r>
              <a:rPr kumimoji="1"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組員：彭成量</a:t>
            </a:r>
            <a:endParaRPr kumimoji="1"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kumimoji="1"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kumimoji="1"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樂道承</a:t>
            </a:r>
            <a:endParaRPr kumimoji="1"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kumimoji="1"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kumimoji="1"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黃丞右</a:t>
            </a:r>
            <a:endParaRPr kumimoji="1"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kumimoji="1"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kumimoji="1"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kumimoji="1"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2021/06/04</a:t>
            </a:r>
          </a:p>
        </p:txBody>
      </p:sp>
    </p:spTree>
    <p:extLst>
      <p:ext uri="{BB962C8B-B14F-4D97-AF65-F5344CB8AC3E}">
        <p14:creationId xmlns:p14="http://schemas.microsoft.com/office/powerpoint/2010/main" val="886233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F2C954-C14C-4807-B81F-9BB967EC6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未來進度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CD383A-9076-458C-A5EA-948FDF550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處理無法傳送小數點的問題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程式整合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資料處理的應用</a:t>
            </a:r>
          </a:p>
        </p:txBody>
      </p:sp>
    </p:spTree>
    <p:extLst>
      <p:ext uri="{BB962C8B-B14F-4D97-AF65-F5344CB8AC3E}">
        <p14:creationId xmlns:p14="http://schemas.microsoft.com/office/powerpoint/2010/main" val="384562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373DC2-E28E-4955-AB04-BEF7A6A4C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513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22674-F65B-2F46-9F5C-00A0C2FB1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888A55-035C-FB4D-A0B1-DEE4BF85B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因應嚴重特殊傳染性肺炎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(COVID-19)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疫情防治，很多地方已經全面實施量測體溫措施，因此想做一個智慧額溫器，以便大家量測體溫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kumimoji="1" lang="en-US" altLang="zh-TW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978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9FF5B1-F424-1D49-9D1B-24ADA8BF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C79DB9-13F8-4367-B3FB-865CF772B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780" y="1690688"/>
            <a:ext cx="6560439" cy="487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67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79AA05-24C0-4D24-87C5-6B118592F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99D9FB-CEA8-4030-824D-B3CD72829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4" descr="一張含有 文字, 電子用品 的圖片&#10;&#10;自動產生的描述">
            <a:extLst>
              <a:ext uri="{FF2B5EF4-FFF2-40B4-BE49-F238E27FC236}">
                <a16:creationId xmlns:a16="http://schemas.microsoft.com/office/drawing/2014/main" id="{8F46B8EF-394A-42E1-BE70-5047F1CC5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69779" cy="198729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CA0CA95-2501-40D1-85AB-8ACDF4FF5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275" y="2543175"/>
            <a:ext cx="10077450" cy="21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28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BD1ABB-BAD3-45D3-B6BF-9F46DA812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D3B7130-BBF2-441A-8DE5-40CF6458C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2646051"/>
            <a:ext cx="6091370" cy="2657470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A4788E-6B2B-4E8A-A1EA-EB4A3D779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2482"/>
            <a:ext cx="5976257" cy="3542025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9944F52A-A85D-44B5-A9C3-FA3328D28406}"/>
              </a:ext>
            </a:extLst>
          </p:cNvPr>
          <p:cNvSpPr/>
          <p:nvPr/>
        </p:nvSpPr>
        <p:spPr>
          <a:xfrm>
            <a:off x="6096000" y="4901184"/>
            <a:ext cx="1621536" cy="573024"/>
          </a:xfrm>
          <a:prstGeom prst="ellipse">
            <a:avLst/>
          </a:prstGeom>
          <a:noFill/>
          <a:ln w="571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8063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A4594B-3775-4E83-A10E-DF9F041E6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D89922-2795-4A34-A0DE-A621C254D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351" y="1825625"/>
            <a:ext cx="8459986" cy="4158298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DBC44356-F03E-4C6E-91AE-57416902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559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WebSocket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855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091CD3-FF62-42FB-831A-BC1FC8929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58CC0D-4D69-481A-B9AA-A542B72FB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14E15C-A8A9-4254-B523-3A80FE1D1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7755"/>
            <a:ext cx="6191598" cy="509878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152E492-F77A-4E5F-937C-BB6650CB4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184" y="777755"/>
            <a:ext cx="5766816" cy="539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32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914F6-98E7-4274-A0C2-96094110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lot.html - 個人 - Microsoft​ Edge 2021-06-04 00-33-10">
            <a:hlinkClick r:id="" action="ppaction://media"/>
            <a:extLst>
              <a:ext uri="{FF2B5EF4-FFF2-40B4-BE49-F238E27FC236}">
                <a16:creationId xmlns:a16="http://schemas.microsoft.com/office/drawing/2014/main" id="{82869798-6369-4CA3-8451-E2029EDC23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6164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7EB9FC-808C-4EDA-A848-199BCC29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56"/>
            <a:ext cx="10515600" cy="1325563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C34F545-BDAF-4BBC-AD08-0F928CA4C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6274" y="946705"/>
            <a:ext cx="6619452" cy="4964589"/>
          </a:xfrm>
        </p:spPr>
      </p:pic>
    </p:spTree>
    <p:extLst>
      <p:ext uri="{BB962C8B-B14F-4D97-AF65-F5344CB8AC3E}">
        <p14:creationId xmlns:p14="http://schemas.microsoft.com/office/powerpoint/2010/main" val="50126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912</TotalTime>
  <Words>90</Words>
  <Application>Microsoft Office PowerPoint</Application>
  <PresentationFormat>寬螢幕</PresentationFormat>
  <Paragraphs>29</Paragraphs>
  <Slides>11</Slides>
  <Notes>10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Kaiti SC</vt:lpstr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嵌入式專題-智慧額溫槍</vt:lpstr>
      <vt:lpstr>動機</vt:lpstr>
      <vt:lpstr>流程圖</vt:lpstr>
      <vt:lpstr>BLE</vt:lpstr>
      <vt:lpstr>Client</vt:lpstr>
      <vt:lpstr>WebSocket </vt:lpstr>
      <vt:lpstr>PowerPoint 簡報</vt:lpstr>
      <vt:lpstr>PowerPoint 簡報</vt:lpstr>
      <vt:lpstr>PowerPoint 簡報</vt:lpstr>
      <vt:lpstr>未來進度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嵌入式專題-智慧額溫槍</dc:title>
  <dc:creator>HuangCheng-Yi</dc:creator>
  <cp:lastModifiedBy>cyhuangjohn@gmail.com</cp:lastModifiedBy>
  <cp:revision>102</cp:revision>
  <dcterms:created xsi:type="dcterms:W3CDTF">2021-05-03T09:28:01Z</dcterms:created>
  <dcterms:modified xsi:type="dcterms:W3CDTF">2021-06-03T20:52:18Z</dcterms:modified>
</cp:coreProperties>
</file>